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2" d="100"/>
          <a:sy n="92" d="100"/>
        </p:scale>
        <p:origin x="108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그림 3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FA1B06-D0FF-BE96-FD30-0802C1A5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02B51D-6F0B-5946-5E0D-23D126C4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9CB0D6-CD02-1D16-DDB9-821F118C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  <p:pic>
        <p:nvPicPr>
          <p:cNvPr id="4" name="그림 3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D8319D-501C-2C52-1704-49DB7429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5715000"/>
            <a:ext cx="15240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C1E332-FA98-1647-3B18-B5B7BDBDA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86F294-312E-DB4F-E12B-17F6EF55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E7F86F-7042-1E11-662D-065806FB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D863F7-A741-3053-8214-784D24049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9EAC9F-3D7D-9D07-1C8A-E42DE817C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7187C3-0F06-52F3-2AC8-4C58C9D2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E17027-9698-F78E-85F2-E911697A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5D5E93-2201-9969-55E2-AAFA3A77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4F8D7D-3540-439E-7996-471F7EE10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0FEF2C-8F66-D7A2-3052-9687BB4E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34284C-3829-8360-529F-119C87FC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그림 2" descr="그레이, 화이트, 패브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330614-98F6-559D-1877-E76121D2B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0" y="8763000"/>
            <a:ext cx="1304935" cy="2952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사용자 지정</PresentationFormat>
  <Paragraphs>0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Justin Jeon</dc:creator>
  <cp:lastModifiedBy>Justin Jeon</cp:lastModifiedBy>
  <cp:revision>2</cp:revision>
  <dcterms:created xsi:type="dcterms:W3CDTF">2006-08-16T00:00:00Z</dcterms:created>
  <dcterms:modified xsi:type="dcterms:W3CDTF">2026-02-19T05:16:06Z</dcterms:modified>
</cp:coreProperties>
</file>